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1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Default ContentType="image/png" Extension="png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22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2" r:id="rId2"/>
    <p:sldId id="261" r:id="rId3"/>
    <p:sldId id="266" r:id="rId4"/>
    <p:sldId id="256" r:id="rId5"/>
    <p:sldId id="269" r:id="rId6"/>
    <p:sldId id="264" r:id="rId7"/>
    <p:sldId id="276" r:id="rId8"/>
    <p:sldId id="270" r:id="rId9"/>
    <p:sldId id="265" r:id="rId10"/>
    <p:sldId id="271" r:id="rId11"/>
    <p:sldId id="284" r:id="rId12"/>
    <p:sldId id="280" r:id="rId13"/>
    <p:sldId id="259" r:id="rId14"/>
    <p:sldId id="281" r:id="rId15"/>
    <p:sldId id="279" r:id="rId16"/>
    <p:sldId id="282" r:id="rId17"/>
    <p:sldId id="283" r:id="rId18"/>
    <p:sldId id="277" r:id="rId19"/>
    <p:sldId id="268" r:id="rId20"/>
    <p:sldId id="273" r:id="rId21"/>
    <p:sldId id="278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956" autoAdjust="0"/>
    <p:restoredTop sz="94713" autoAdjust="0"/>
  </p:normalViewPr>
  <p:slideViewPr>
    <p:cSldViewPr>
      <p:cViewPr>
        <p:scale>
          <a:sx n="51" d="100"/>
          <a:sy n="51" d="100"/>
        </p:scale>
        <p:origin x="-2394" y="-8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2;&#1077;&#1093;\Desktop\Klassika_v_obrabotke_-_Klassika._Sovremennaya_obrabotka_(iPlayer.fm).mp3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Чернова Наталья\HsxqI5szi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0959" y="0"/>
            <a:ext cx="9274959" cy="6858000"/>
          </a:xfrm>
          <a:prstGeom prst="rect">
            <a:avLst/>
          </a:prstGeom>
          <a:noFill/>
        </p:spPr>
      </p:pic>
      <p:pic>
        <p:nvPicPr>
          <p:cNvPr id="7" name="Klassika_v_obrabotke_-_Klassika._Sovremennaya_obrabotka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41985" name="Rectangle 1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0" y="106363"/>
            <a:ext cx="9144000" cy="640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Министерство сельского хозяйства Российской Федерации                   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Адамовский сельскохозяйственный техникум - филиал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Федерального государственного бюджетного образовательного учреждения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Высшего профессионального образования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«Оренбургский государственный аграрный университет»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FF0000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ДЕНЬ ФИЛИАЛА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FFFF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 АДАМОВСКОМ  СЕЛЬСКОХОЗЯЙСТВЕННОМ ТЕХНИКУМЕ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(отчет)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АДАМОВКА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</a:t>
            </a:r>
            <a:r>
              <a:rPr lang="en-US" sz="11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Usheb-пк\ольга прием\2015-11-23 15-56-01_00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День филиала 13 ноября 2015 г\IMG_94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800000" cy="7200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Monotype Corsiva" pitchFamily="66" charset="0"/>
              </a:rPr>
              <a:t>Регистрация участников фестиваля</a:t>
            </a:r>
            <a:endParaRPr lang="ru-RU" sz="24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День Филиала\IMG_9926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428792" y="-342000"/>
            <a:ext cx="10800000" cy="7200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592935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none" dirty="0" smtClean="0">
                <a:solidFill>
                  <a:srgbClr val="FFFF00"/>
                </a:solidFill>
                <a:latin typeface="Monotype Corsiva" pitchFamily="66" charset="0"/>
              </a:rPr>
              <a:t> Торжественное   открытие</a:t>
            </a:r>
            <a:br>
              <a:rPr lang="ru-RU" cap="none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cap="none" dirty="0" smtClean="0">
                <a:solidFill>
                  <a:srgbClr val="FFFF00"/>
                </a:solidFill>
                <a:latin typeface="Monotype Corsiva" pitchFamily="66" charset="0"/>
              </a:rPr>
              <a:t>              мероприятия</a:t>
            </a:r>
            <a:endParaRPr lang="ru-RU" cap="none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День филиала 13 ноября 2015 г\IMG_94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800000" cy="7200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5852" y="51435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cap="none" dirty="0" smtClean="0">
                <a:solidFill>
                  <a:srgbClr val="FFFF00"/>
                </a:solidFill>
                <a:latin typeface="Monotype Corsiva" pitchFamily="66" charset="0"/>
              </a:rPr>
              <a:t>Приветствие директора филиала </a:t>
            </a:r>
            <a:r>
              <a:rPr lang="ru-RU" cap="none" dirty="0" err="1" smtClean="0">
                <a:solidFill>
                  <a:srgbClr val="FFFF00"/>
                </a:solidFill>
                <a:latin typeface="Monotype Corsiva" pitchFamily="66" charset="0"/>
              </a:rPr>
              <a:t>Слободяник</a:t>
            </a:r>
            <a:r>
              <a:rPr lang="ru-RU" cap="none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en-US" cap="none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cap="none" dirty="0" smtClean="0">
                <a:solidFill>
                  <a:srgbClr val="FFFF00"/>
                </a:solidFill>
                <a:latin typeface="Monotype Corsiva" pitchFamily="66" charset="0"/>
              </a:rPr>
              <a:t>В.А.</a:t>
            </a:r>
            <a:endParaRPr lang="ru-RU" cap="none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День филиала 13 ноября 2015 г\IMG_94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56000" y="0"/>
            <a:ext cx="10800000" cy="7200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5715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cap="none" dirty="0" smtClean="0">
                <a:solidFill>
                  <a:srgbClr val="FFFF00"/>
                </a:solidFill>
                <a:latin typeface="Monotype Corsiva" pitchFamily="66" charset="0"/>
              </a:rPr>
              <a:t>Выступление заместителя директора по  учебной работе Черновой Н.А</a:t>
            </a:r>
            <a:r>
              <a:rPr lang="ru-RU" cap="none" dirty="0" smtClean="0">
                <a:solidFill>
                  <a:srgbClr val="FFFF00"/>
                </a:solidFill>
              </a:rPr>
              <a:t>.</a:t>
            </a:r>
            <a:endParaRPr lang="ru-RU" cap="none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dmin\Desktop\День филиала 13 ноября 2015 г\IMG_95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800000" cy="7200000"/>
          </a:xfrm>
          <a:prstGeom prst="rect">
            <a:avLst/>
          </a:prstGeom>
          <a:noFill/>
        </p:spPr>
      </p:pic>
      <p:pic>
        <p:nvPicPr>
          <p:cNvPr id="5123" name="Picture 3" descr="C:\Users\Мех\Desktop\Чернова Наталья\IMG_95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43422"/>
            <a:ext cx="3321867" cy="2214578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5715000"/>
            <a:ext cx="9144064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Monotype Corsiva" pitchFamily="66" charset="0"/>
              </a:rPr>
              <a:t>Фрагменты Выступления студентов </a:t>
            </a: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5122" name="Picture 2" descr="C:\Users\Мех\Desktop\Чернова Наталья\IMG_95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85992"/>
            <a:ext cx="3286116" cy="2190744"/>
          </a:xfrm>
          <a:prstGeom prst="rect">
            <a:avLst/>
          </a:prstGeom>
          <a:noFill/>
        </p:spPr>
      </p:pic>
      <p:pic>
        <p:nvPicPr>
          <p:cNvPr id="5124" name="Picture 4" descr="C:\Users\Мех\Desktop\Чернова Наталья\IMG_95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286116" cy="2190744"/>
          </a:xfrm>
          <a:prstGeom prst="rect">
            <a:avLst/>
          </a:prstGeom>
          <a:noFill/>
        </p:spPr>
      </p:pic>
      <p:pic>
        <p:nvPicPr>
          <p:cNvPr id="5125" name="Picture 5" descr="C:\Users\Мех\Desktop\Чернова Наталья\IMG_951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8082" y="0"/>
            <a:ext cx="3536133" cy="2357422"/>
          </a:xfrm>
          <a:prstGeom prst="rect">
            <a:avLst/>
          </a:prstGeom>
          <a:noFill/>
        </p:spPr>
      </p:pic>
      <p:pic>
        <p:nvPicPr>
          <p:cNvPr id="5126" name="Picture 6" descr="C:\Users\Мех\Desktop\Чернова Наталья\IMG_952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38397" y="4143380"/>
            <a:ext cx="3787998" cy="3000396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Мех\Desktop\Чернова Наталья\IMG_95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314"/>
            <a:ext cx="4464843" cy="3214686"/>
          </a:xfrm>
          <a:prstGeom prst="rect">
            <a:avLst/>
          </a:prstGeom>
          <a:noFill/>
        </p:spPr>
      </p:pic>
      <p:pic>
        <p:nvPicPr>
          <p:cNvPr id="4099" name="Picture 3" descr="C:\Users\Мех\Desktop\Чернова Наталья\IMG_95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1901" y="0"/>
            <a:ext cx="5322099" cy="3548066"/>
          </a:xfrm>
          <a:prstGeom prst="rect">
            <a:avLst/>
          </a:prstGeom>
          <a:noFill/>
        </p:spPr>
      </p:pic>
      <p:pic>
        <p:nvPicPr>
          <p:cNvPr id="4100" name="Picture 4" descr="C:\Users\Мех\Desktop\Чернова Наталья\IMG_95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3714752"/>
          </a:xfrm>
          <a:prstGeom prst="rect">
            <a:avLst/>
          </a:prstGeom>
          <a:noFill/>
        </p:spPr>
      </p:pic>
      <p:pic>
        <p:nvPicPr>
          <p:cNvPr id="7170" name="Picture 2" descr="C:\Users\Admin\Desktop\День филиала 13 ноября 2015 г\IMG_95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4" y="3500438"/>
            <a:ext cx="4929186" cy="3357562"/>
          </a:xfrm>
          <a:prstGeom prst="rect">
            <a:avLst/>
          </a:prstGeom>
          <a:noFill/>
        </p:spPr>
      </p:pic>
      <p:pic>
        <p:nvPicPr>
          <p:cNvPr id="4101" name="Picture 5" descr="C:\Users\Мех\Desktop\Чернова Наталья\IMG_993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2643182"/>
            <a:ext cx="2928958" cy="1952639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chemeClr val="bg1"/>
                </a:solidFill>
              </a:rPr>
              <a:t>тттттттттт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Чернова Наталья\IMG_94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4208"/>
            <a:ext cx="9144000" cy="4223792"/>
          </a:xfrm>
          <a:prstGeom prst="rect">
            <a:avLst/>
          </a:prstGeom>
          <a:noFill/>
        </p:spPr>
      </p:pic>
      <p:pic>
        <p:nvPicPr>
          <p:cNvPr id="2052" name="Picture 4" descr="F:\Чернова Наталья\IMG_9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0"/>
            <a:ext cx="4355976" cy="3789040"/>
          </a:xfrm>
          <a:prstGeom prst="rect">
            <a:avLst/>
          </a:prstGeom>
          <a:noFill/>
        </p:spPr>
      </p:pic>
      <p:pic>
        <p:nvPicPr>
          <p:cNvPr id="2050" name="Picture 2" descr="F:\Чернова Наталья\IMG_94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88024" cy="3812876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>Полный аншлаг!</a:t>
            </a:r>
            <a:endParaRPr lang="ru-RU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День филиала 13 ноября 2015 г\IMG_95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42000"/>
            <a:ext cx="9144000" cy="7200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cap="none" dirty="0" smtClean="0">
                <a:solidFill>
                  <a:srgbClr val="FFFF00"/>
                </a:solidFill>
                <a:latin typeface="Monotype Corsiva" pitchFamily="66" charset="0"/>
              </a:rPr>
              <a:t>Специальность   38.02.01 Экономика и бухгалтерский учет (по отраслям)</a:t>
            </a:r>
            <a:r>
              <a:rPr lang="ru-RU" sz="40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endParaRPr lang="ru-RU" sz="4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C:\Users\Мех\Desktop\Чернова Наталья\IMG_99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67190"/>
            <a:ext cx="4643438" cy="2690810"/>
          </a:xfrm>
          <a:prstGeom prst="rect">
            <a:avLst/>
          </a:prstGeom>
          <a:noFill/>
        </p:spPr>
      </p:pic>
      <p:pic>
        <p:nvPicPr>
          <p:cNvPr id="8197" name="Picture 5" descr="C:\Users\Мех\Desktop\Чернова Наталья\IMG_99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500306"/>
            <a:ext cx="4643438" cy="2286016"/>
          </a:xfrm>
          <a:prstGeom prst="rect">
            <a:avLst/>
          </a:prstGeom>
          <a:noFill/>
        </p:spPr>
      </p:pic>
      <p:pic>
        <p:nvPicPr>
          <p:cNvPr id="8195" name="Picture 3" descr="C:\Users\Мех\Desktop\Чернова Наталья\IMG_99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0"/>
            <a:ext cx="4786314" cy="2500306"/>
          </a:xfrm>
          <a:prstGeom prst="rect">
            <a:avLst/>
          </a:prstGeom>
          <a:noFill/>
        </p:spPr>
      </p:pic>
      <p:pic>
        <p:nvPicPr>
          <p:cNvPr id="8194" name="Picture 2" descr="C:\Users\Мех\Desktop\Чернова Наталья\IMG_99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572000" cy="25717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cap="none" dirty="0" smtClean="0">
                <a:solidFill>
                  <a:srgbClr val="FFFF00"/>
                </a:solidFill>
                <a:latin typeface="Monotype Corsiva" pitchFamily="66" charset="0"/>
                <a:cs typeface="Times New Roman" pitchFamily="18" charset="0"/>
              </a:rPr>
              <a:t>Специальность 09.02.04 Информационные системы (по отраслям)</a:t>
            </a:r>
            <a:endParaRPr lang="ru-RU" cap="none" dirty="0">
              <a:solidFill>
                <a:srgbClr val="FFFF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8196" name="Picture 4" descr="C:\Users\Мех\Desktop\Чернова Наталья\IMG_99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500306"/>
            <a:ext cx="4572000" cy="2214578"/>
          </a:xfrm>
          <a:prstGeom prst="rect">
            <a:avLst/>
          </a:prstGeom>
          <a:noFill/>
        </p:spPr>
      </p:pic>
      <p:pic>
        <p:nvPicPr>
          <p:cNvPr id="8199" name="Picture 7" descr="C:\Users\Мех\Desktop\Чернова Наталья\IMG_997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4786322"/>
            <a:ext cx="4500562" cy="2095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х\Desktop\Чернова Наталья\IMG_95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51" y="0"/>
            <a:ext cx="971973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9358378" cy="128586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600" cap="none" dirty="0" smtClean="0">
                <a:solidFill>
                  <a:srgbClr val="FFFF00"/>
                </a:solidFill>
                <a:latin typeface="Monotype Corsiva" pitchFamily="66" charset="0"/>
              </a:rPr>
              <a:t>Специальность 35.02.07 </a:t>
            </a:r>
            <a:br>
              <a:rPr lang="ru-RU" sz="3600" cap="none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3600" cap="none" dirty="0" smtClean="0">
                <a:solidFill>
                  <a:srgbClr val="FFFF00"/>
                </a:solidFill>
                <a:latin typeface="Monotype Corsiva" pitchFamily="66" charset="0"/>
              </a:rPr>
              <a:t>Механизация сельского хозяйства с песней </a:t>
            </a:r>
            <a:br>
              <a:rPr lang="ru-RU" sz="3600" cap="none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3600" cap="none" dirty="0" smtClean="0">
                <a:solidFill>
                  <a:srgbClr val="FFFF00"/>
                </a:solidFill>
                <a:latin typeface="Monotype Corsiva" pitchFamily="66" charset="0"/>
              </a:rPr>
              <a:t>«Я – механик</a:t>
            </a:r>
            <a:r>
              <a:rPr lang="ru-RU" sz="3600" cap="none" dirty="0" smtClean="0">
                <a:solidFill>
                  <a:srgbClr val="FFC000"/>
                </a:solidFill>
                <a:latin typeface="Monotype Corsiva" pitchFamily="66" charset="0"/>
              </a:rPr>
              <a:t>!»</a:t>
            </a:r>
            <a:endParaRPr lang="ru-RU" sz="3600" cap="none" dirty="0">
              <a:solidFill>
                <a:srgbClr val="FFC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День Филиала\IMG_99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57288" y="0"/>
            <a:ext cx="10800000" cy="7200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cap="none" dirty="0" smtClean="0">
                <a:solidFill>
                  <a:srgbClr val="FFFF00"/>
                </a:solidFill>
                <a:latin typeface="Monotype Corsiva" pitchFamily="66" charset="0"/>
              </a:rPr>
              <a:t>Хор студентов специальности 23.02.03. Техническое обслуживание и ремонт автомобильного транспорта</a:t>
            </a:r>
            <a:endParaRPr lang="ru-RU" cap="none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5000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ех\Desktop\Чернова Наталья\IMG_95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8188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286248" cy="4429132"/>
          </a:xfrm>
        </p:spPr>
        <p:txBody>
          <a:bodyPr>
            <a:noAutofit/>
          </a:bodyPr>
          <a:lstStyle/>
          <a:p>
            <a:r>
              <a:rPr lang="ru-RU" sz="3200" cap="none" dirty="0" smtClean="0">
                <a:solidFill>
                  <a:srgbClr val="FFFF00"/>
                </a:solidFill>
                <a:latin typeface="Monotype Corsiva" pitchFamily="66" charset="0"/>
              </a:rPr>
              <a:t>Слова благодарности выпускника  2002 года отделения «Механизация сельского хозяйства Иванова  Константина</a:t>
            </a: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endParaRPr lang="ru-RU" sz="32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5000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Мех\Desktop\Чернова Наталья\IMG_8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7785" y="3214686"/>
            <a:ext cx="4036215" cy="3643314"/>
          </a:xfrm>
          <a:prstGeom prst="rect">
            <a:avLst/>
          </a:prstGeom>
          <a:noFill/>
        </p:spPr>
      </p:pic>
      <p:pic>
        <p:nvPicPr>
          <p:cNvPr id="1027" name="Picture 3" descr="C:\Users\Мех\Desktop\Чернова Наталья\IMG_86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4686"/>
            <a:ext cx="5107785" cy="3643314"/>
          </a:xfrm>
          <a:prstGeom prst="rect">
            <a:avLst/>
          </a:prstGeom>
          <a:noFill/>
        </p:spPr>
      </p:pic>
      <p:pic>
        <p:nvPicPr>
          <p:cNvPr id="1029" name="Picture 5" descr="C:\Users\Мех\Desktop\Чернова Наталья\IMG_86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0529" y="0"/>
            <a:ext cx="4893471" cy="3262314"/>
          </a:xfrm>
          <a:prstGeom prst="rect">
            <a:avLst/>
          </a:prstGeom>
          <a:noFill/>
        </p:spPr>
      </p:pic>
      <p:pic>
        <p:nvPicPr>
          <p:cNvPr id="1026" name="Picture 2" descr="C:\Users\Мех\Desktop\Чернова Наталья\IMG_86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107785" cy="340519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cap="none" dirty="0" smtClean="0">
                <a:solidFill>
                  <a:srgbClr val="FFFF00"/>
                </a:solidFill>
                <a:latin typeface="Monotype Corsiva" pitchFamily="66" charset="0"/>
              </a:rPr>
              <a:t>В рамках конкурса «Неделя качества - 2015» был проведен открытый урок на тему :</a:t>
            </a:r>
            <a:br>
              <a:rPr lang="ru-RU" cap="none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cap="none" dirty="0" smtClean="0">
                <a:solidFill>
                  <a:srgbClr val="002060"/>
                </a:solidFill>
                <a:latin typeface="Monotype Corsiva" pitchFamily="66" charset="0"/>
              </a:rPr>
              <a:t>«Суд над Радоном»</a:t>
            </a:r>
            <a:endParaRPr lang="ru-RU" cap="none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5000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Мех\Desktop\Чернова Наталья\IMG_99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Monotype Corsiva" pitchFamily="66" charset="0"/>
              </a:rPr>
              <a:t>оформление отделения в вопросах качества обучения</a:t>
            </a:r>
            <a:endParaRPr lang="ru-RU" sz="2400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5000"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Мех\Desktop\Чернова Наталья\IMG_99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85926"/>
            <a:ext cx="5131841" cy="4286256"/>
          </a:xfrm>
          <a:prstGeom prst="rect">
            <a:avLst/>
          </a:prstGeom>
          <a:noFill/>
        </p:spPr>
      </p:pic>
      <p:pic>
        <p:nvPicPr>
          <p:cNvPr id="7170" name="Picture 2" descr="C:\Users\Мех\Desktop\Чернова Наталья\IMG_99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1826" y="1785926"/>
            <a:ext cx="4722174" cy="42148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В 31 ИС группе</a:t>
            </a:r>
            <a:endParaRPr lang="ru-RU" sz="2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5000"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Admin\Desktop\День филиала 13 ноября 2015 г\IMG_94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20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День филиала 13 ноября 2015 г\IMG_94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3186" y="2944124"/>
            <a:ext cx="5870814" cy="3913876"/>
          </a:xfrm>
          <a:prstGeom prst="rect">
            <a:avLst/>
          </a:prstGeom>
          <a:noFill/>
        </p:spPr>
      </p:pic>
      <p:pic>
        <p:nvPicPr>
          <p:cNvPr id="6146" name="Picture 2" descr="C:\Users\Admin\Desktop\День филиала 13 ноября 2015 г\IMG_94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477716" cy="3714752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28604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cap="none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                            Выставка </a:t>
            </a:r>
            <a:br>
              <a:rPr lang="ru-RU" cap="none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cap="none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            технического творчества  </a:t>
            </a:r>
            <a:br>
              <a:rPr lang="ru-RU" cap="none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cap="none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                       </a:t>
            </a:r>
            <a:endParaRPr lang="ru-RU" cap="none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5000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Desktop\День филиала 13 ноября 2015 г\IMG_95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42000"/>
            <a:ext cx="9144000" cy="7200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cap="none" dirty="0" smtClean="0">
                <a:solidFill>
                  <a:srgbClr val="FF0000"/>
                </a:solidFill>
                <a:latin typeface="Monotype Corsiva" pitchFamily="66" charset="0"/>
              </a:rPr>
              <a:t>Спортивный  калейдоскоп -в рамках конкурса «Неделя качества - 2015»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5000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dmin\Desktop\День филиала 13 ноября 2015 г\IMG_96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60000" cy="6840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Команда победителей!</a:t>
            </a:r>
            <a:endParaRPr lang="ru-RU" sz="2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5000">
    <p:split orient="vert"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\Desktop\День филиала 13 ноября 2015 г\IMG_95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42000"/>
            <a:ext cx="9144000" cy="7200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Фотография на память</a:t>
            </a:r>
            <a:endParaRPr lang="ru-RU" sz="2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5000"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419</TotalTime>
  <Words>138</Words>
  <Application>Microsoft Office PowerPoint</Application>
  <PresentationFormat>Экран (4:3)</PresentationFormat>
  <Paragraphs>51</Paragraphs>
  <Slides>22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Слайд 1</vt:lpstr>
      <vt:lpstr>Слайд 2</vt:lpstr>
      <vt:lpstr>Регистрация участников фестиваля</vt:lpstr>
      <vt:lpstr> Торжественное   открытие               мероприятия</vt:lpstr>
      <vt:lpstr>Приветствие директора филиала Слободяник  В.А.</vt:lpstr>
      <vt:lpstr>Выступление заместителя директора по  учебной работе Черновой Н.А.</vt:lpstr>
      <vt:lpstr>Фрагменты Выступления студентов </vt:lpstr>
      <vt:lpstr>тттттттттт</vt:lpstr>
      <vt:lpstr>Полный аншлаг!</vt:lpstr>
      <vt:lpstr>Специальность   38.02.01 Экономика и бухгалтерский учет (по отраслям) </vt:lpstr>
      <vt:lpstr>Специальность 09.02.04 Информационные системы (по отраслям)</vt:lpstr>
      <vt:lpstr> Специальность 35.02.07  Механизация сельского хозяйства с песней  «Я – механик!»</vt:lpstr>
      <vt:lpstr>Хор студентов специальности 23.02.03. Техническое обслуживание и ремонт автомобильного транспорта</vt:lpstr>
      <vt:lpstr>Слова благодарности выпускника  2002 года отделения «Механизация сельского хозяйства Иванова  Константина   </vt:lpstr>
      <vt:lpstr>          В рамках конкурса «Неделя качества - 2015» был проведен открытый урок на тему : «Суд над Радоном»</vt:lpstr>
      <vt:lpstr>оформление отделения в вопросах качества обучения</vt:lpstr>
      <vt:lpstr>В 31 ИС группе</vt:lpstr>
      <vt:lpstr>Слайд 18</vt:lpstr>
      <vt:lpstr>                                                                  Выставка                                                    технического творчества                                                                </vt:lpstr>
      <vt:lpstr>Спортивный  калейдоскоп -в рамках конкурса «Неделя качества - 2015» </vt:lpstr>
      <vt:lpstr>Команда победителей!</vt:lpstr>
      <vt:lpstr>Фотография на память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Завуч</cp:lastModifiedBy>
  <cp:revision>43</cp:revision>
  <dcterms:created xsi:type="dcterms:W3CDTF">2015-11-17T07:45:41Z</dcterms:created>
  <dcterms:modified xsi:type="dcterms:W3CDTF">2015-11-24T04:22:11Z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2154661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S9.1.4</vt:lpwstr>
  </property>
</Properties>
</file>